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3C0AF-27E2-4809-A2A2-F9C229ABC2E5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26A26-B53E-4A53-8417-4924681D40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765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6A26-B53E-4A53-8417-4924681D404B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32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9B70CCB-BB0B-457F-8AB2-3D4FA2EE143E}" type="datetimeFigureOut">
              <a:rPr lang="hu-HU" smtClean="0"/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08D9219-347B-49BA-82E6-541A62D02A22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272808" cy="1296144"/>
          </a:xfrm>
        </p:spPr>
        <p:txBody>
          <a:bodyPr>
            <a:noAutofit/>
          </a:bodyPr>
          <a:lstStyle/>
          <a:p>
            <a:r>
              <a:rPr lang="hu-HU" sz="4400" b="1" i="1" u="sng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Gedünstetes</a:t>
            </a:r>
            <a:r>
              <a:rPr lang="hu-HU" sz="4400" b="1" i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4400" b="1" i="1" u="sng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Kraut</a:t>
            </a:r>
            <a:r>
              <a:rPr lang="hu-HU" sz="4400" b="1" i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4400" b="1" i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800" b="1" i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hu-HU" sz="2800" b="1" i="1" u="sng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Gedinstes</a:t>
            </a:r>
            <a:r>
              <a:rPr lang="hu-HU" sz="2800" b="1" i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800" b="1" i="1" u="sng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Kraut</a:t>
            </a:r>
            <a:r>
              <a:rPr lang="hu-HU" sz="2800" b="1" i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79512" y="2492896"/>
            <a:ext cx="8856984" cy="4248472"/>
          </a:xfrm>
        </p:spPr>
        <p:txBody>
          <a:bodyPr>
            <a:normAutofit/>
          </a:bodyPr>
          <a:lstStyle/>
          <a:p>
            <a:r>
              <a:rPr lang="hu-HU" sz="2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Zutaten</a:t>
            </a:r>
            <a:r>
              <a:rPr lang="hu-HU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</a:t>
            </a:r>
          </a:p>
          <a:p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1kg </a:t>
            </a:r>
            <a:r>
              <a:rPr lang="hu-H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Sauerkraut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hu-H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hu-H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Scheiben</a:t>
            </a:r>
            <a:r>
              <a:rPr lang="hu-H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Räucherspeck</a:t>
            </a:r>
            <a:endParaRPr lang="hu-H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60g </a:t>
            </a:r>
            <a:r>
              <a:rPr lang="hu-H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Schmalz</a:t>
            </a:r>
            <a:endParaRPr lang="hu-H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hu-H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größere</a:t>
            </a:r>
            <a:r>
              <a:rPr lang="hu-H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Zwiebeln</a:t>
            </a:r>
            <a:endParaRPr lang="hu-H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hu-H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Teelöffel</a:t>
            </a:r>
            <a:r>
              <a:rPr lang="hu-H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Gewürzpaprika</a:t>
            </a:r>
            <a:endParaRPr lang="hu-H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hu-H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Lorbeerblätter</a:t>
            </a:r>
            <a:endParaRPr lang="hu-H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/>
          </a:p>
        </p:txBody>
      </p:sp>
      <p:pic>
        <p:nvPicPr>
          <p:cNvPr id="1027" name="Picture 3" descr="C:\Users\NYL15\Downloads\letölté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463" y="2708920"/>
            <a:ext cx="140671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YL15\Downloads\letölté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487" y="4653136"/>
            <a:ext cx="1591275" cy="9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YL15\Downloads\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027" y="3524436"/>
            <a:ext cx="1182467" cy="88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NYL15\Downloads\sauerkraut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409" y="2463757"/>
            <a:ext cx="1536169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NYL15\Downloads\voroshagyma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941" y="3881495"/>
            <a:ext cx="1220876" cy="91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NYL15\Downloads\baberlevel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078115"/>
            <a:ext cx="1224136" cy="72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90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cím 6"/>
          <p:cNvSpPr>
            <a:spLocks noGrp="1"/>
          </p:cNvSpPr>
          <p:nvPr>
            <p:ph type="subTitle" idx="1"/>
          </p:nvPr>
        </p:nvSpPr>
        <p:spPr>
          <a:xfrm>
            <a:off x="1259632" y="1124744"/>
            <a:ext cx="6552728" cy="4680520"/>
          </a:xfrm>
        </p:spPr>
        <p:txBody>
          <a:bodyPr>
            <a:normAutofit fontScale="92500" lnSpcReduction="20000"/>
          </a:bodyPr>
          <a:lstStyle/>
          <a:p>
            <a:r>
              <a:rPr lang="hu-HU" sz="3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Zubereitung</a:t>
            </a:r>
            <a:r>
              <a:rPr lang="hu-HU" sz="3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hu-HU" sz="2500" b="1" dirty="0">
                <a:solidFill>
                  <a:srgbClr val="00B0F0"/>
                </a:solidFill>
              </a:rPr>
              <a:t>Die </a:t>
            </a:r>
            <a:r>
              <a:rPr lang="hu-HU" sz="2500" b="1" dirty="0" err="1" smtClean="0">
                <a:solidFill>
                  <a:srgbClr val="00B0F0"/>
                </a:solidFill>
              </a:rPr>
              <a:t>S</a:t>
            </a:r>
            <a:r>
              <a:rPr lang="hu-HU" sz="2500" b="1" dirty="0" err="1" smtClean="0">
                <a:solidFill>
                  <a:srgbClr val="00B0F0"/>
                </a:solidFill>
              </a:rPr>
              <a:t>peckscheiben</a:t>
            </a:r>
            <a:r>
              <a:rPr lang="hu-HU" sz="2500" b="1" dirty="0" smtClean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in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etwas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Schmalz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glasig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auslassen</a:t>
            </a:r>
            <a:r>
              <a:rPr lang="hu-HU" sz="2500" b="1" dirty="0">
                <a:solidFill>
                  <a:srgbClr val="00B0F0"/>
                </a:solidFill>
              </a:rPr>
              <a:t> und </a:t>
            </a:r>
            <a:r>
              <a:rPr lang="hu-HU" sz="2500" b="1" dirty="0" err="1">
                <a:solidFill>
                  <a:srgbClr val="00B0F0"/>
                </a:solidFill>
              </a:rPr>
              <a:t>aus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dem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Topf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herausnehmen</a:t>
            </a:r>
            <a:r>
              <a:rPr lang="hu-HU" sz="2500" b="1" dirty="0">
                <a:solidFill>
                  <a:srgbClr val="00B0F0"/>
                </a:solidFill>
              </a:rPr>
              <a:t>. </a:t>
            </a:r>
            <a:r>
              <a:rPr lang="hu-HU" sz="2500" b="1" dirty="0" err="1">
                <a:solidFill>
                  <a:srgbClr val="00B0F0"/>
                </a:solidFill>
              </a:rPr>
              <a:t>In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diesem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Schmalz</a:t>
            </a:r>
            <a:r>
              <a:rPr lang="hu-HU" sz="2500" b="1" dirty="0">
                <a:solidFill>
                  <a:srgbClr val="00B0F0"/>
                </a:solidFill>
              </a:rPr>
              <a:t> die </a:t>
            </a:r>
            <a:r>
              <a:rPr lang="hu-HU" sz="2500" b="1" dirty="0" err="1">
                <a:solidFill>
                  <a:srgbClr val="00B0F0"/>
                </a:solidFill>
              </a:rPr>
              <a:t>kleingehackten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Zwiebeln</a:t>
            </a:r>
            <a:r>
              <a:rPr lang="hu-HU" sz="2500" b="1" dirty="0">
                <a:solidFill>
                  <a:srgbClr val="00B0F0"/>
                </a:solidFill>
              </a:rPr>
              <a:t>  </a:t>
            </a:r>
            <a:r>
              <a:rPr lang="hu-HU" sz="2500" b="1" dirty="0" err="1">
                <a:solidFill>
                  <a:srgbClr val="00B0F0"/>
                </a:solidFill>
              </a:rPr>
              <a:t>anbraten</a:t>
            </a:r>
            <a:r>
              <a:rPr lang="hu-HU" sz="2500" b="1" dirty="0">
                <a:solidFill>
                  <a:srgbClr val="00B0F0"/>
                </a:solidFill>
              </a:rPr>
              <a:t> und mit </a:t>
            </a:r>
            <a:r>
              <a:rPr lang="hu-HU" sz="2500" b="1" dirty="0" err="1">
                <a:solidFill>
                  <a:srgbClr val="00B0F0"/>
                </a:solidFill>
              </a:rPr>
              <a:t>Gewürzpaprika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bestreuen</a:t>
            </a:r>
            <a:r>
              <a:rPr lang="hu-HU" sz="2500" b="1" dirty="0">
                <a:solidFill>
                  <a:srgbClr val="00B0F0"/>
                </a:solidFill>
              </a:rPr>
              <a:t>. Den </a:t>
            </a:r>
            <a:r>
              <a:rPr lang="hu-HU" sz="2500" b="1" dirty="0" err="1">
                <a:solidFill>
                  <a:srgbClr val="00B0F0"/>
                </a:solidFill>
              </a:rPr>
              <a:t>Saft</a:t>
            </a:r>
            <a:r>
              <a:rPr lang="hu-HU" sz="2500" b="1" dirty="0">
                <a:solidFill>
                  <a:srgbClr val="00B0F0"/>
                </a:solidFill>
              </a:rPr>
              <a:t> des </a:t>
            </a:r>
            <a:r>
              <a:rPr lang="hu-HU" sz="2500" b="1" dirty="0" err="1">
                <a:solidFill>
                  <a:srgbClr val="00B0F0"/>
                </a:solidFill>
              </a:rPr>
              <a:t>Sauerkrauts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ausdrücken</a:t>
            </a:r>
            <a:r>
              <a:rPr lang="hu-HU" sz="2500" b="1" dirty="0">
                <a:solidFill>
                  <a:srgbClr val="00B0F0"/>
                </a:solidFill>
              </a:rPr>
              <a:t>, </a:t>
            </a:r>
            <a:r>
              <a:rPr lang="hu-HU" sz="2500" b="1" dirty="0" err="1">
                <a:solidFill>
                  <a:srgbClr val="00B0F0"/>
                </a:solidFill>
              </a:rPr>
              <a:t>das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Kraut</a:t>
            </a:r>
            <a:r>
              <a:rPr lang="hu-HU" sz="2500" b="1" dirty="0">
                <a:solidFill>
                  <a:srgbClr val="00B0F0"/>
                </a:solidFill>
              </a:rPr>
              <a:t> der </a:t>
            </a:r>
            <a:r>
              <a:rPr lang="hu-HU" sz="2500" b="1" dirty="0" err="1">
                <a:solidFill>
                  <a:srgbClr val="00B0F0"/>
                </a:solidFill>
              </a:rPr>
              <a:t>Zwiebelschwitze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hinzufügen</a:t>
            </a:r>
            <a:r>
              <a:rPr lang="hu-HU" sz="2500" b="1" dirty="0">
                <a:solidFill>
                  <a:srgbClr val="00B0F0"/>
                </a:solidFill>
              </a:rPr>
              <a:t>, die </a:t>
            </a:r>
            <a:r>
              <a:rPr lang="hu-HU" sz="2500" b="1" dirty="0" err="1">
                <a:solidFill>
                  <a:srgbClr val="00B0F0"/>
                </a:solidFill>
              </a:rPr>
              <a:t>Lorbeerblätter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hineingeben</a:t>
            </a:r>
            <a:r>
              <a:rPr lang="hu-HU" sz="2500" b="1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u</a:t>
            </a:r>
            <a:r>
              <a:rPr lang="hu-HU" sz="2500" b="1" smtClean="0">
                <a:solidFill>
                  <a:srgbClr val="00B0F0"/>
                </a:solidFill>
              </a:rPr>
              <a:t>nd </a:t>
            </a:r>
            <a:r>
              <a:rPr lang="hu-HU" sz="2500" b="1" dirty="0" err="1">
                <a:solidFill>
                  <a:srgbClr val="00B0F0"/>
                </a:solidFill>
              </a:rPr>
              <a:t>ohne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Deckel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eine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Minuten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andünsten</a:t>
            </a:r>
            <a:r>
              <a:rPr lang="hu-HU" sz="2500" b="1" dirty="0">
                <a:solidFill>
                  <a:srgbClr val="00B0F0"/>
                </a:solidFill>
              </a:rPr>
              <a:t>. </a:t>
            </a:r>
            <a:r>
              <a:rPr lang="hu-HU" sz="2500" b="1" dirty="0" err="1">
                <a:solidFill>
                  <a:srgbClr val="00B0F0"/>
                </a:solidFill>
              </a:rPr>
              <a:t>Dann</a:t>
            </a:r>
            <a:r>
              <a:rPr lang="hu-HU" sz="2500" b="1" dirty="0">
                <a:solidFill>
                  <a:srgbClr val="00B0F0"/>
                </a:solidFill>
              </a:rPr>
              <a:t> die </a:t>
            </a:r>
            <a:r>
              <a:rPr lang="hu-HU" sz="2500" b="1" dirty="0" err="1" smtClean="0">
                <a:solidFill>
                  <a:srgbClr val="00B0F0"/>
                </a:solidFill>
              </a:rPr>
              <a:t>Speckscheiben</a:t>
            </a:r>
            <a:r>
              <a:rPr lang="hu-HU" sz="2500" b="1" dirty="0" smtClean="0">
                <a:solidFill>
                  <a:srgbClr val="00B0F0"/>
                </a:solidFill>
              </a:rPr>
              <a:t> </a:t>
            </a:r>
            <a:r>
              <a:rPr lang="hu-HU" sz="2500" b="1" dirty="0">
                <a:solidFill>
                  <a:srgbClr val="00B0F0"/>
                </a:solidFill>
              </a:rPr>
              <a:t>und </a:t>
            </a:r>
            <a:r>
              <a:rPr lang="hu-HU" sz="2500" b="1" dirty="0" err="1">
                <a:solidFill>
                  <a:srgbClr val="00B0F0"/>
                </a:solidFill>
              </a:rPr>
              <a:t>ein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wenig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Wasser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dem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Kraut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hinzufügen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und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zugedeckt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gar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dünsten</a:t>
            </a:r>
            <a:r>
              <a:rPr lang="hu-HU" sz="2500" b="1" dirty="0">
                <a:solidFill>
                  <a:srgbClr val="00B0F0"/>
                </a:solidFill>
              </a:rPr>
              <a:t>. </a:t>
            </a:r>
            <a:r>
              <a:rPr lang="hu-HU" sz="2500" b="1" dirty="0" err="1">
                <a:solidFill>
                  <a:srgbClr val="00B0F0"/>
                </a:solidFill>
              </a:rPr>
              <a:t>Gedünstes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Kraut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kann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auch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aus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Weißkraut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bereitet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werden</a:t>
            </a:r>
            <a:r>
              <a:rPr lang="hu-HU" sz="2500" b="1" dirty="0">
                <a:solidFill>
                  <a:srgbClr val="00B0F0"/>
                </a:solidFill>
              </a:rPr>
              <a:t>. </a:t>
            </a:r>
            <a:r>
              <a:rPr lang="hu-HU" sz="2500" b="1" dirty="0" err="1">
                <a:solidFill>
                  <a:srgbClr val="00B0F0"/>
                </a:solidFill>
              </a:rPr>
              <a:t>In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diesem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Fall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muß</a:t>
            </a:r>
            <a:r>
              <a:rPr lang="hu-HU" sz="2500" b="1" dirty="0">
                <a:solidFill>
                  <a:srgbClr val="00B0F0"/>
                </a:solidFill>
              </a:rPr>
              <a:t> man </a:t>
            </a:r>
            <a:r>
              <a:rPr lang="hu-HU" sz="2500" b="1" dirty="0" err="1">
                <a:solidFill>
                  <a:srgbClr val="00B0F0"/>
                </a:solidFill>
              </a:rPr>
              <a:t>das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Kraut</a:t>
            </a:r>
            <a:r>
              <a:rPr lang="hu-HU" sz="2500" b="1" dirty="0">
                <a:solidFill>
                  <a:srgbClr val="00B0F0"/>
                </a:solidFill>
              </a:rPr>
              <a:t> mit </a:t>
            </a:r>
            <a:r>
              <a:rPr lang="hu-HU" sz="2500" b="1" dirty="0" err="1">
                <a:solidFill>
                  <a:srgbClr val="00B0F0"/>
                </a:solidFill>
              </a:rPr>
              <a:t>ein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wenig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Essig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abschmecken</a:t>
            </a:r>
            <a:r>
              <a:rPr lang="hu-HU" sz="2500" b="1" dirty="0">
                <a:solidFill>
                  <a:srgbClr val="00B0F0"/>
                </a:solidFill>
              </a:rPr>
              <a:t>. </a:t>
            </a:r>
            <a:r>
              <a:rPr lang="hu-HU" sz="2500" b="1" dirty="0" err="1">
                <a:solidFill>
                  <a:srgbClr val="00B0F0"/>
                </a:solidFill>
              </a:rPr>
              <a:t>Als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Beilage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zum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Kartoffelbrei</a:t>
            </a:r>
            <a:r>
              <a:rPr lang="hu-HU" sz="2500" b="1" dirty="0">
                <a:solidFill>
                  <a:srgbClr val="00B0F0"/>
                </a:solidFill>
              </a:rPr>
              <a:t> mit </a:t>
            </a:r>
            <a:r>
              <a:rPr lang="hu-HU" sz="2500" b="1" dirty="0" err="1">
                <a:solidFill>
                  <a:srgbClr val="00B0F0"/>
                </a:solidFill>
              </a:rPr>
              <a:t>Knödeln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oder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zum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Bohnengemüse</a:t>
            </a:r>
            <a:r>
              <a:rPr lang="hu-HU" sz="2500" b="1" dirty="0">
                <a:solidFill>
                  <a:srgbClr val="00B0F0"/>
                </a:solidFill>
              </a:rPr>
              <a:t> </a:t>
            </a:r>
            <a:r>
              <a:rPr lang="hu-HU" sz="2500" b="1" dirty="0" err="1">
                <a:solidFill>
                  <a:srgbClr val="00B0F0"/>
                </a:solidFill>
              </a:rPr>
              <a:t>reichen</a:t>
            </a:r>
            <a:r>
              <a:rPr lang="hu-HU" sz="2500" b="1" dirty="0">
                <a:solidFill>
                  <a:srgbClr val="00B0F0"/>
                </a:solidFill>
              </a:rPr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4119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997012" y="1268760"/>
            <a:ext cx="6965245" cy="1346501"/>
          </a:xfrm>
        </p:spPr>
        <p:txBody>
          <a:bodyPr>
            <a:normAutofit fontScale="90000"/>
          </a:bodyPr>
          <a:lstStyle/>
          <a:p>
            <a:r>
              <a:rPr lang="hu-HU" sz="2800" b="1" i="1" u="sng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-Mit</a:t>
            </a:r>
            <a:r>
              <a:rPr lang="hu-HU" sz="2800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hu-HU" sz="2800" b="1" i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Brot</a:t>
            </a:r>
            <a:r>
              <a:rPr lang="hu-HU" sz="2800" b="1" i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und </a:t>
            </a:r>
            <a:r>
              <a:rPr lang="hu-HU" sz="2800" b="1" i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Sauerrahm</a:t>
            </a:r>
            <a:r>
              <a:rPr lang="hu-HU" sz="2800" b="1" i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hu-HU" sz="2800" b="1" i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serviert</a:t>
            </a:r>
            <a:r>
              <a:rPr lang="hu-HU" sz="2800" b="1" i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hu-HU" sz="2800" b="1" i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war</a:t>
            </a:r>
            <a:r>
              <a:rPr lang="hu-HU" sz="2800" b="1" i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es </a:t>
            </a:r>
            <a:r>
              <a:rPr lang="hu-HU" sz="2800" b="1" i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früher</a:t>
            </a:r>
            <a:r>
              <a:rPr lang="hu-HU" sz="2800" b="1" i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hu-HU" sz="2800" b="1" i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ein</a:t>
            </a:r>
            <a:r>
              <a:rPr lang="hu-HU" sz="2800" b="1" i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hu-HU" sz="2800" b="1" i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selbstständiges</a:t>
            </a:r>
            <a:r>
              <a:rPr lang="hu-HU" sz="2800" b="1" i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hu-HU" sz="2800" b="1" i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Frühstück</a:t>
            </a:r>
            <a:r>
              <a:rPr lang="hu-HU" sz="2800" b="1" i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hu-HU" sz="2800" b="1" i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oder</a:t>
            </a:r>
            <a:r>
              <a:rPr lang="hu-HU" sz="2800" b="1" i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hu-HU" sz="2800" b="1" i="1" u="sng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Abendessen</a:t>
            </a:r>
            <a:r>
              <a:rPr lang="hu-H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hu-H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pic>
        <p:nvPicPr>
          <p:cNvPr id="7" name="Tartalom helye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262" y="1916832"/>
            <a:ext cx="6897121" cy="4316406"/>
          </a:xfrm>
        </p:spPr>
      </p:pic>
    </p:spTree>
    <p:extLst>
      <p:ext uri="{BB962C8B-B14F-4D97-AF65-F5344CB8AC3E}">
        <p14:creationId xmlns:p14="http://schemas.microsoft.com/office/powerpoint/2010/main" val="352322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jzszög">
  <a:themeElements>
    <a:clrScheme name="Rajzszög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Rajzszög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jzszö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54</TotalTime>
  <Words>132</Words>
  <Application>Microsoft Office PowerPoint</Application>
  <PresentationFormat>Diavetítés a képernyőre (4:3 oldalarány)</PresentationFormat>
  <Paragraphs>12</Paragraphs>
  <Slides>3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Rajzszög</vt:lpstr>
      <vt:lpstr>Gedünstetes Kraut (Gedinstes Kraut)</vt:lpstr>
      <vt:lpstr>PowerPoint bemutató</vt:lpstr>
      <vt:lpstr>-Mit Brot und Sauerrahm serviert, war es früher ein selbstständiges Frühstück oder Abendessen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Gedünstetes Kraut (Gedinstes Kraut)</dc:title>
  <dc:creator>Windows-felhasználó</dc:creator>
  <cp:lastModifiedBy>Windows-felhasználó</cp:lastModifiedBy>
  <cp:revision>6</cp:revision>
  <dcterms:created xsi:type="dcterms:W3CDTF">2014-03-05T09:24:03Z</dcterms:created>
  <dcterms:modified xsi:type="dcterms:W3CDTF">2014-03-05T10:25:22Z</dcterms:modified>
</cp:coreProperties>
</file>